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51"/>
  </p:notesMasterIdLst>
  <p:sldIdLst>
    <p:sldId id="256" r:id="rId2"/>
    <p:sldId id="261" r:id="rId3"/>
    <p:sldId id="295" r:id="rId4"/>
    <p:sldId id="293" r:id="rId5"/>
    <p:sldId id="265" r:id="rId6"/>
    <p:sldId id="302" r:id="rId7"/>
    <p:sldId id="257" r:id="rId8"/>
    <p:sldId id="258" r:id="rId9"/>
    <p:sldId id="259" r:id="rId10"/>
    <p:sldId id="260" r:id="rId11"/>
    <p:sldId id="262" r:id="rId12"/>
    <p:sldId id="263" r:id="rId13"/>
    <p:sldId id="264" r:id="rId14"/>
    <p:sldId id="286" r:id="rId15"/>
    <p:sldId id="267" r:id="rId16"/>
    <p:sldId id="277" r:id="rId17"/>
    <p:sldId id="269" r:id="rId18"/>
    <p:sldId id="273" r:id="rId19"/>
    <p:sldId id="278" r:id="rId20"/>
    <p:sldId id="279" r:id="rId21"/>
    <p:sldId id="280" r:id="rId22"/>
    <p:sldId id="271" r:id="rId23"/>
    <p:sldId id="270" r:id="rId24"/>
    <p:sldId id="272" r:id="rId25"/>
    <p:sldId id="303" r:id="rId26"/>
    <p:sldId id="287" r:id="rId27"/>
    <p:sldId id="281" r:id="rId28"/>
    <p:sldId id="282" r:id="rId29"/>
    <p:sldId id="266" r:id="rId30"/>
    <p:sldId id="283" r:id="rId31"/>
    <p:sldId id="284" r:id="rId32"/>
    <p:sldId id="285" r:id="rId33"/>
    <p:sldId id="288" r:id="rId34"/>
    <p:sldId id="291" r:id="rId35"/>
    <p:sldId id="290" r:id="rId36"/>
    <p:sldId id="292" r:id="rId37"/>
    <p:sldId id="289" r:id="rId38"/>
    <p:sldId id="276" r:id="rId39"/>
    <p:sldId id="275" r:id="rId40"/>
    <p:sldId id="274" r:id="rId41"/>
    <p:sldId id="297" r:id="rId42"/>
    <p:sldId id="296" r:id="rId43"/>
    <p:sldId id="294" r:id="rId44"/>
    <p:sldId id="298" r:id="rId45"/>
    <p:sldId id="301" r:id="rId46"/>
    <p:sldId id="299" r:id="rId47"/>
    <p:sldId id="300" r:id="rId48"/>
    <p:sldId id="304" r:id="rId49"/>
    <p:sldId id="307" r:id="rId50"/>
  </p:sldIdLst>
  <p:sldSz cx="9144000" cy="6858000" type="screen4x3"/>
  <p:notesSz cx="6858000" cy="9144000"/>
  <p:photoAlbum layout="1pic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A3847-800F-4C8A-B9BA-C423AF5C910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71CDE-33D7-479C-97FE-66FA51B1427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3B68CEB-C4BA-4E68-8FF2-E1379FD0BF4C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D95B0B1-EF62-450F-86B8-E372C66966B8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file:///C:\Users\1\Downloads\&#1058;&#1072;&#1090;&#1072;&#1088;%20&#1088;&#1077;&#1083;&#1072;&#1082;&#1089;%20&#1084;&#1091;&#1079;&#1099;&#1082;&#1072;%20(256%20%20kbps)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14348" y="214290"/>
            <a:ext cx="7851648" cy="1043006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Районный конкурс творческих работ</a:t>
            </a:r>
            <a:b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«Традиции моей семьи»</a:t>
            </a:r>
            <a:endParaRPr kumimoji="0" lang="ru-RU" sz="3200" b="1" i="0" u="none" strike="noStrike" kern="1200" cap="none" spc="0" normalizeH="0" baseline="0" noProof="0" dirty="0">
              <a:ln w="6350"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ttps://sun9-26.userapi.com/impg/U9u1V65-3H_Cbr-fpsRFuccC_BizysazVhqVEg/hrJZi0eMsOQ.jpg?size=928x408&amp;quality=96&amp;sign=d367f7b0898b795e5fda8f6d43ca93de&amp;c_uniq_tag=0rNsosePh4Nhl3eZ2rLrTrm5tqe-Qb4nnYoajOky0UQ&amp;type=album"/>
          <p:cNvPicPr>
            <a:picLocks noChangeAspect="1" noChangeArrowheads="1"/>
          </p:cNvPicPr>
          <p:nvPr/>
        </p:nvPicPr>
        <p:blipFill>
          <a:blip r:embed="rId4" cstate="print"/>
          <a:srcRect l="19181" t="18382" r="26670" b="15441"/>
          <a:stretch>
            <a:fillRect/>
          </a:stretch>
        </p:blipFill>
        <p:spPr bwMode="auto">
          <a:xfrm>
            <a:off x="3500430" y="1714488"/>
            <a:ext cx="1861357" cy="10001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7158" y="2651864"/>
            <a:ext cx="8072494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Номинация</a:t>
            </a:r>
          </a:p>
          <a:p>
            <a:pPr algn="ctr"/>
            <a:r>
              <a:rPr lang="ru-RU" sz="4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Родники семейных традиций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Тема</a:t>
            </a:r>
          </a:p>
          <a:p>
            <a:pPr algn="ctr"/>
            <a:r>
              <a:rPr lang="ru-RU" sz="4400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Семья </a:t>
            </a:r>
            <a:r>
              <a:rPr lang="ru-RU" sz="4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Галяутдиновых</a:t>
            </a:r>
            <a:endParaRPr lang="ru-RU" sz="44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ctr"/>
            <a:endParaRPr lang="ru-RU" sz="4400" b="1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algn="r"/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Автор: </a:t>
            </a:r>
            <a:r>
              <a:rPr lang="ru-RU" b="1" dirty="0" err="1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Загидуллина</a:t>
            </a:r>
            <a:r>
              <a:rPr lang="ru-RU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Эльвира, 49лет</a:t>
            </a:r>
            <a:endParaRPr lang="ru-RU" sz="4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Татар релакс музыка (256  kbps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8358214" y="5715016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9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241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11425" y="685800"/>
            <a:ext cx="4119563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3806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85800" y="838200"/>
            <a:ext cx="7772400" cy="518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415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212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71802" y="101217"/>
            <a:ext cx="3000396" cy="6655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727">
    <p:cut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43175" y="-21689"/>
            <a:ext cx="3857652" cy="6904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195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6221" y="321447"/>
            <a:ext cx="8239183" cy="6179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756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3108" y="57814"/>
            <a:ext cx="4899439" cy="6800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381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00034" y="301167"/>
            <a:ext cx="8215369" cy="6200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677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28596" y="428603"/>
            <a:ext cx="8143932" cy="610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632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71736" y="714356"/>
            <a:ext cx="3992563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242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282" y="142852"/>
            <a:ext cx="3929090" cy="65472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357686" y="1357299"/>
            <a:ext cx="3857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Рисунки, занявшие призовые места</a:t>
            </a:r>
            <a:endParaRPr lang="ru-RU" sz="3200" dirty="0"/>
          </a:p>
        </p:txBody>
      </p:sp>
    </p:spTree>
  </p:cSld>
  <p:clrMapOvr>
    <a:masterClrMapping/>
  </p:clrMapOvr>
  <p:transition advTm="4992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142977" y="54654"/>
            <a:ext cx="6913586" cy="6803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961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85720" y="241955"/>
            <a:ext cx="8572560" cy="6374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100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43109" y="36012"/>
            <a:ext cx="4883564" cy="6821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335">
    <p:pull dir="l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643174" y="-3556"/>
            <a:ext cx="3857651" cy="6865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335"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мья Эмилия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14348" y="1214422"/>
            <a:ext cx="7729537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711"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288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85800" y="1679575"/>
            <a:ext cx="7772400" cy="3497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23"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57224" y="428604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148"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-49918" y="1541463"/>
            <a:ext cx="9185006" cy="4459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54"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506663" y="685800"/>
            <a:ext cx="413067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117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026" y="619172"/>
            <a:ext cx="8610816" cy="5738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37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85800" y="838200"/>
            <a:ext cx="7772400" cy="5180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273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85800" y="782638"/>
            <a:ext cx="7772400" cy="52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380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53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28596" y="428604"/>
            <a:ext cx="8172456" cy="6129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117"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66723" y="500042"/>
            <a:ext cx="7810554" cy="585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054">
    <p:cover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642910" y="1500174"/>
            <a:ext cx="7772400" cy="51800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85786" y="428604"/>
            <a:ext cx="7500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Участник чеченской войны  </a:t>
            </a:r>
            <a:r>
              <a:rPr lang="ru-RU" sz="2400" dirty="0" err="1" smtClean="0"/>
              <a:t>Галяутдинов</a:t>
            </a:r>
            <a:r>
              <a:rPr lang="ru-RU" sz="2400" dirty="0" smtClean="0"/>
              <a:t> </a:t>
            </a:r>
            <a:r>
              <a:rPr lang="ru-RU" sz="2400" dirty="0" err="1" smtClean="0"/>
              <a:t>Фанзиль</a:t>
            </a:r>
            <a:endParaRPr lang="ru-RU" sz="2400" dirty="0" smtClean="0"/>
          </a:p>
          <a:p>
            <a:pPr algn="ctr"/>
            <a:r>
              <a:rPr lang="ru-RU" sz="2400" dirty="0" smtClean="0"/>
              <a:t> </a:t>
            </a:r>
            <a:endParaRPr lang="ru-RU" sz="2400" dirty="0"/>
          </a:p>
        </p:txBody>
      </p:sp>
    </p:spTree>
  </p:cSld>
  <p:clrMapOvr>
    <a:masterClrMapping/>
  </p:clrMapOvr>
  <p:transition advTm="6926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71671" y="95228"/>
            <a:ext cx="4964940" cy="6619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226">
    <p:blinds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0232" y="95227"/>
            <a:ext cx="5072098" cy="6762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429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843074" y="1"/>
            <a:ext cx="4979223" cy="663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601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271838" y="685800"/>
            <a:ext cx="2600325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507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6221" y="357166"/>
            <a:ext cx="8096307" cy="6072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895"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00034" y="1500174"/>
            <a:ext cx="7772400" cy="514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71472" y="428604"/>
            <a:ext cx="75009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День национального костюма в школе</a:t>
            </a:r>
            <a:endParaRPr lang="ru-RU" sz="2800" dirty="0"/>
          </a:p>
        </p:txBody>
      </p:sp>
    </p:spTree>
  </p:cSld>
  <p:clrMapOvr>
    <a:masterClrMapping/>
  </p:clrMapOvr>
  <p:transition advTm="6178">
    <p:check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-25615" y="1676400"/>
            <a:ext cx="9117726" cy="41100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14546" y="357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dirty="0" smtClean="0"/>
              <a:t>Выпускной</a:t>
            </a:r>
            <a:endParaRPr lang="ru-RU" sz="4000" dirty="0"/>
          </a:p>
        </p:txBody>
      </p:sp>
    </p:spTree>
  </p:cSld>
  <p:clrMapOvr>
    <a:masterClrMapping/>
  </p:clrMapOvr>
  <p:transition advTm="5491">
    <p:comb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071802" y="101217"/>
            <a:ext cx="3000396" cy="66555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215074" y="1857364"/>
            <a:ext cx="27860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Закончила школу с красным дипломом</a:t>
            </a:r>
            <a:endParaRPr lang="ru-RU" sz="2800" dirty="0"/>
          </a:p>
        </p:txBody>
      </p:sp>
    </p:spTree>
  </p:cSld>
  <p:clrMapOvr>
    <a:masterClrMapping/>
  </p:clrMapOvr>
  <p:transition advTm="6100">
    <p:push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71472" y="1857364"/>
            <a:ext cx="77724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143108" y="14285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/>
              <a:t>На мероприятии, посвященном Дню Матери</a:t>
            </a:r>
            <a:endParaRPr lang="ru-RU" sz="2800" dirty="0"/>
          </a:p>
        </p:txBody>
      </p:sp>
    </p:spTree>
  </p:cSld>
  <p:clrMapOvr>
    <a:masterClrMapping/>
  </p:clrMapOvr>
  <p:transition advTm="6302">
    <p:comb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57224" y="1142984"/>
            <a:ext cx="73152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001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Церемония </a:t>
            </a:r>
            <a:r>
              <a:rPr lang="ru-RU" sz="2800" dirty="0"/>
              <a:t>награждения финалистов республиканского конкурса «Башкирские герои»</a:t>
            </a:r>
          </a:p>
        </p:txBody>
      </p:sp>
    </p:spTree>
  </p:cSld>
  <p:clrMapOvr>
    <a:masterClrMapping/>
  </p:clrMapOvr>
  <p:transition advTm="6411">
    <p:checke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28860" y="1214422"/>
            <a:ext cx="41148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000232" y="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/>
              <a:t>В Национальной библиотеке </a:t>
            </a:r>
            <a:r>
              <a:rPr lang="ru-RU" sz="2800" dirty="0" err="1"/>
              <a:t>им.А.-З.Валиди</a:t>
            </a:r>
            <a:r>
              <a:rPr lang="ru-RU" sz="2800" dirty="0"/>
              <a:t> РБ </a:t>
            </a:r>
          </a:p>
        </p:txBody>
      </p:sp>
    </p:spTree>
  </p:cSld>
  <p:clrMapOvr>
    <a:masterClrMapping/>
  </p:clrMapOvr>
  <p:transition advTm="6287">
    <p:whee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85786" y="1071546"/>
            <a:ext cx="73152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lang="ru-RU" sz="2400" dirty="0" smtClean="0">
                <a:cs typeface="Arial" pitchFamily="34" charset="0"/>
              </a:rPr>
              <a:t>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иплом в номинации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«Командиры партизанских отрядов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cs typeface="Arial" pitchFamily="34" charset="0"/>
              </a:rPr>
              <a:t>Даян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cs typeface="Arial" pitchFamily="34" charset="0"/>
              </a:rPr>
              <a:t>Мурзин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effectLst/>
                <a:cs typeface="Arial" pitchFamily="34" charset="0"/>
              </a:rPr>
              <a:t>Вафа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 Ахмадуллин» </a:t>
            </a:r>
          </a:p>
        </p:txBody>
      </p:sp>
      <p:pic>
        <p:nvPicPr>
          <p:cNvPr id="21506" name="Picture 2" descr="🏆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3988" y="-68263"/>
            <a:ext cx="152400" cy="152401"/>
          </a:xfrm>
          <a:prstGeom prst="rect">
            <a:avLst/>
          </a:prstGeom>
          <a:noFill/>
        </p:spPr>
      </p:pic>
    </p:spTree>
  </p:cSld>
  <p:clrMapOvr>
    <a:masterClrMapping/>
  </p:clrMapOvr>
  <p:transition advTm="4977">
    <p:cover dir="r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ЕМЬЯ.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286248" y="214290"/>
            <a:ext cx="4643470" cy="638846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28596" y="1000108"/>
            <a:ext cx="3543296" cy="4525963"/>
          </a:xfrm>
        </p:spPr>
        <p:txBody>
          <a:bodyPr/>
          <a:lstStyle/>
          <a:p>
            <a:r>
              <a:rPr lang="ru-RU" dirty="0" smtClean="0"/>
              <a:t>Работы </a:t>
            </a:r>
            <a:r>
              <a:rPr lang="ru-RU" dirty="0" err="1" smtClean="0"/>
              <a:t>Галяутдиновой</a:t>
            </a:r>
            <a:r>
              <a:rPr lang="ru-RU" dirty="0" smtClean="0"/>
              <a:t> </a:t>
            </a:r>
            <a:r>
              <a:rPr lang="ru-RU" dirty="0" err="1" smtClean="0"/>
              <a:t>Эвелины</a:t>
            </a:r>
            <a:r>
              <a:rPr lang="ru-RU" dirty="0" smtClean="0"/>
              <a:t> и </a:t>
            </a:r>
            <a:r>
              <a:rPr lang="ru-RU" dirty="0" err="1" smtClean="0"/>
              <a:t>Эмилии</a:t>
            </a:r>
            <a:r>
              <a:rPr lang="ru-RU" dirty="0" smtClean="0"/>
              <a:t> участвовали в создании календаря, посвященного году </a:t>
            </a:r>
            <a:r>
              <a:rPr lang="ru-RU" dirty="0" err="1" smtClean="0"/>
              <a:t>Семьй</a:t>
            </a:r>
            <a:r>
              <a:rPr lang="ru-RU" dirty="0" smtClean="0"/>
              <a:t>, Президентской библиотеки в 2024 году</a:t>
            </a:r>
            <a:endParaRPr lang="ru-RU" dirty="0"/>
          </a:p>
        </p:txBody>
      </p:sp>
    </p:spTree>
  </p:cSld>
  <p:clrMapOvr>
    <a:masterClrMapping/>
  </p:clrMapOvr>
  <p:transition advTm="6349">
    <p:blinds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велина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557463" y="685800"/>
            <a:ext cx="4027487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5709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149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узей семья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9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446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414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648">
    <p:pull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85</TotalTime>
  <Words>82</Words>
  <Application>Microsoft Office PowerPoint</Application>
  <PresentationFormat>Экран (4:3)</PresentationFormat>
  <Paragraphs>21</Paragraphs>
  <Slides>49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1</dc:creator>
  <cp:lastModifiedBy>1</cp:lastModifiedBy>
  <cp:revision>9</cp:revision>
  <dcterms:created xsi:type="dcterms:W3CDTF">2024-03-29T08:17:07Z</dcterms:created>
  <dcterms:modified xsi:type="dcterms:W3CDTF">2024-03-29T09:42:58Z</dcterms:modified>
</cp:coreProperties>
</file>